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8" r:id="rId4"/>
    <p:sldId id="273" r:id="rId5"/>
    <p:sldId id="272" r:id="rId6"/>
    <p:sldId id="274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3B729-7EDE-4D89-95B7-E03AD44A6885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244D-0021-4A4A-B11E-C4666751BA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13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370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891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99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07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609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281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626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595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774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791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93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6299-9A12-47DC-8ECC-64A65BA3C7B8}" type="datetimeFigureOut">
              <a:rPr lang="sl-SI" smtClean="0"/>
              <a:t>29.9.2016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AA637-2742-4093-866D-42D525E920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5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info@ekosola.si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mladi-svet-energije.si/" TargetMode="External"/><Relationship Id="rId4" Type="http://schemas.openxmlformats.org/officeDocument/2006/relationships/hyperlink" Target="http://www.ekosola.si/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645024"/>
            <a:ext cx="9217024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95936" y="4124672"/>
            <a:ext cx="5608712" cy="1752600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Šolsko leto 2016/2017</a:t>
            </a:r>
          </a:p>
          <a:p>
            <a:pPr algn="l"/>
            <a:endParaRPr lang="sl-SI" sz="1100" dirty="0" smtClean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sl-SI" sz="1600" dirty="0" smtClean="0">
                <a:solidFill>
                  <a:schemeClr val="accent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Svet.energije@gen-energija.si</a:t>
            </a:r>
            <a:endParaRPr lang="sl-SI" sz="1600" dirty="0">
              <a:solidFill>
                <a:schemeClr val="accent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7" name="Picture 3" descr="O:\Odnosi z javnostmi\MLADI VSE\šolsko leto 2013_2014\logotip MladiV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921249" cy="9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:\1_Skupno_Vsi Uporabniki GEN\CGP\0 LOGOTIP\Logo Gen za Pantone 634C podla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75"/>
          <a:stretch/>
        </p:blipFill>
        <p:spPr bwMode="auto">
          <a:xfrm>
            <a:off x="395536" y="5817648"/>
            <a:ext cx="1800200" cy="9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:\Odnosi z javnostmi\MLADI VSE\šolsko leto 2013_2014\Ekošola bel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817" y="5661248"/>
            <a:ext cx="770014" cy="103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3419872" y="6090938"/>
            <a:ext cx="25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  <a:latin typeface="+mj-lt"/>
              </a:rPr>
              <a:t>MLADI V SVETU ENERGIJE</a:t>
            </a:r>
            <a:endParaRPr lang="sl-SI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467544" y="1691292"/>
            <a:ext cx="968112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5400" dirty="0" smtClean="0">
                <a:solidFill>
                  <a:schemeClr val="accent6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PROJEKT:</a:t>
            </a:r>
          </a:p>
          <a:p>
            <a:pPr algn="l"/>
            <a:r>
              <a:rPr lang="sl-SI" sz="5400" b="1" dirty="0" smtClean="0">
                <a:solidFill>
                  <a:schemeClr val="accent6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MLADI V SVETU ENERGIJE</a:t>
            </a:r>
            <a:endParaRPr lang="sl-SI" sz="2800" b="1" dirty="0">
              <a:solidFill>
                <a:schemeClr val="accent6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9613" y="476673"/>
            <a:ext cx="8435280" cy="648072"/>
          </a:xfrm>
        </p:spPr>
        <p:txBody>
          <a:bodyPr anchor="t">
            <a:noAutofit/>
          </a:bodyPr>
          <a:lstStyle/>
          <a:p>
            <a:pPr algn="l"/>
            <a:r>
              <a:rPr lang="sl-SI" sz="3600" b="1" dirty="0" smtClean="0">
                <a:solidFill>
                  <a:srgbClr val="117395"/>
                </a:solidFill>
                <a:latin typeface="+mn-lt"/>
              </a:rPr>
              <a:t>Ustvarjajte na temo energije in energetike!</a:t>
            </a:r>
            <a:br>
              <a:rPr lang="sl-SI" sz="3600" b="1" dirty="0" smtClean="0">
                <a:solidFill>
                  <a:srgbClr val="117395"/>
                </a:solidFill>
                <a:latin typeface="+mn-lt"/>
              </a:rPr>
            </a:br>
            <a:endParaRPr lang="sl-SI" sz="2000" dirty="0"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14933" y="2852936"/>
            <a:ext cx="8239694" cy="2883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>
                <a:solidFill>
                  <a:schemeClr val="accent6">
                    <a:lumMod val="75000"/>
                  </a:schemeClr>
                </a:solidFill>
              </a:rPr>
              <a:t>NATEČAJ </a:t>
            </a:r>
            <a:r>
              <a:rPr lang="sl-SI" sz="2800" dirty="0">
                <a:solidFill>
                  <a:schemeClr val="accent6">
                    <a:lumMod val="75000"/>
                  </a:schemeClr>
                </a:solidFill>
              </a:rPr>
              <a:t>JE RAZPISAN ZA TRI STAROSTNE SKUPINE:</a:t>
            </a:r>
          </a:p>
          <a:p>
            <a:pPr marL="0" indent="0">
              <a:buNone/>
            </a:pPr>
            <a:endParaRPr lang="sl-SI" sz="28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9217024" cy="92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S:\1_Skupno_Vsi Uporabniki GEN\CGP\0 LOGOTIP\Logo Gen za Pantone 634C podla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75"/>
          <a:stretch/>
        </p:blipFill>
        <p:spPr bwMode="auto">
          <a:xfrm>
            <a:off x="414934" y="6132985"/>
            <a:ext cx="854397" cy="43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:\Odnosi z javnostmi\MLADI VSE\šolsko leto 2013_2014\Ekošola be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90915"/>
            <a:ext cx="386133" cy="51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267744" y="5805264"/>
            <a:ext cx="63868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l-SI" sz="2400" dirty="0" smtClean="0">
                <a:solidFill>
                  <a:schemeClr val="bg1"/>
                </a:solidFill>
                <a:latin typeface="+mn-lt"/>
              </a:rPr>
              <a:t>MLADI V SVETU ENERGIJE 2016/2017</a:t>
            </a:r>
            <a:endParaRPr lang="sl-SI" sz="2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414933" y="3476412"/>
            <a:ext cx="8043067" cy="1681767"/>
            <a:chOff x="539552" y="3645024"/>
            <a:chExt cx="6840760" cy="2088232"/>
          </a:xfrm>
        </p:grpSpPr>
        <p:sp>
          <p:nvSpPr>
            <p:cNvPr id="11" name="Zaobljeni pravokotnik 10"/>
            <p:cNvSpPr/>
            <p:nvPr/>
          </p:nvSpPr>
          <p:spPr>
            <a:xfrm>
              <a:off x="539552" y="3645024"/>
              <a:ext cx="2160240" cy="2088232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600" dirty="0" smtClean="0"/>
                <a:t>MALČKI</a:t>
              </a:r>
            </a:p>
            <a:p>
              <a:pPr algn="ctr"/>
              <a:r>
                <a:rPr lang="sl-SI" dirty="0" smtClean="0"/>
                <a:t>1.-3. razred OŠ</a:t>
              </a:r>
            </a:p>
            <a:p>
              <a:pPr algn="ctr"/>
              <a:endParaRPr lang="sl-SI" dirty="0" smtClean="0"/>
            </a:p>
            <a:p>
              <a:pPr algn="ctr"/>
              <a:endParaRPr lang="sl-SI" dirty="0"/>
            </a:p>
          </p:txBody>
        </p:sp>
        <p:sp>
          <p:nvSpPr>
            <p:cNvPr id="12" name="Zaobljeni pravokotnik 11"/>
            <p:cNvSpPr/>
            <p:nvPr/>
          </p:nvSpPr>
          <p:spPr>
            <a:xfrm>
              <a:off x="2699792" y="3645024"/>
              <a:ext cx="2160240" cy="2088232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600" dirty="0" smtClean="0"/>
                <a:t>GLAVCE</a:t>
              </a:r>
            </a:p>
            <a:p>
              <a:pPr algn="ctr"/>
              <a:r>
                <a:rPr lang="sl-SI" dirty="0" smtClean="0"/>
                <a:t>4.-9. razred OŠ</a:t>
              </a:r>
            </a:p>
            <a:p>
              <a:pPr algn="ctr"/>
              <a:endParaRPr lang="sl-SI" sz="1400" dirty="0" smtClean="0"/>
            </a:p>
            <a:p>
              <a:pPr algn="ctr"/>
              <a:endParaRPr lang="sl-SI" sz="1400" dirty="0"/>
            </a:p>
          </p:txBody>
        </p:sp>
        <p:sp>
          <p:nvSpPr>
            <p:cNvPr id="13" name="Zaobljeni pravokotnik 12"/>
            <p:cNvSpPr/>
            <p:nvPr/>
          </p:nvSpPr>
          <p:spPr>
            <a:xfrm>
              <a:off x="4860032" y="3645024"/>
              <a:ext cx="2520280" cy="2088232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600" dirty="0" smtClean="0"/>
                <a:t>RAZISKOVALCI</a:t>
              </a:r>
            </a:p>
            <a:p>
              <a:pPr algn="ctr"/>
              <a:r>
                <a:rPr lang="sl-SI" dirty="0" smtClean="0"/>
                <a:t>4.-9. razred OŠ in srednje šole</a:t>
              </a:r>
            </a:p>
            <a:p>
              <a:pPr algn="ctr"/>
              <a:endParaRPr lang="sl-SI" dirty="0" smtClean="0"/>
            </a:p>
          </p:txBody>
        </p:sp>
      </p:grpSp>
      <p:sp>
        <p:nvSpPr>
          <p:cNvPr id="14" name="Pravokotnik 13"/>
          <p:cNvSpPr/>
          <p:nvPr/>
        </p:nvSpPr>
        <p:spPr>
          <a:xfrm>
            <a:off x="414933" y="1254722"/>
            <a:ext cx="81218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/>
              <a:t>Električna </a:t>
            </a:r>
            <a:r>
              <a:rPr lang="sl-SI" sz="2000" dirty="0"/>
              <a:t>energija je resnično </a:t>
            </a:r>
            <a:r>
              <a:rPr lang="sl-SI" sz="2000" b="1" dirty="0"/>
              <a:t>»</a:t>
            </a:r>
            <a:r>
              <a:rPr lang="sl-SI" sz="2000" b="1" dirty="0" err="1"/>
              <a:t>kul</a:t>
            </a:r>
            <a:r>
              <a:rPr lang="sl-SI" sz="2000" b="1" dirty="0"/>
              <a:t>«, </a:t>
            </a:r>
            <a:r>
              <a:rPr lang="sl-SI" sz="2000" dirty="0"/>
              <a:t>saj poganja vse vaše elektronske naprave, omogoča vam, da se učite s pomočjo računalnika, si širite obzorja s pomočjo televizije in komunicirate s prijatelji s pomočjo telefona.  na temo energije in energetike!</a:t>
            </a:r>
          </a:p>
        </p:txBody>
      </p:sp>
    </p:spTree>
    <p:extLst>
      <p:ext uri="{BB962C8B-B14F-4D97-AF65-F5344CB8AC3E}">
        <p14:creationId xmlns:p14="http://schemas.microsoft.com/office/powerpoint/2010/main" val="170881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9217024" cy="92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Teme za starostne skupine</a:t>
            </a:r>
            <a:endParaRPr lang="sl-SI" sz="2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13166" y="1564952"/>
            <a:ext cx="8435280" cy="83601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</a:rPr>
              <a:t>MALČKI: </a:t>
            </a:r>
            <a:r>
              <a:rPr lang="sl-SI" sz="2400" dirty="0" smtClean="0"/>
              <a:t>Kako bi </a:t>
            </a:r>
            <a:r>
              <a:rPr lang="sl-SI" sz="2400" b="1" dirty="0" smtClean="0"/>
              <a:t>narisali električno energijo</a:t>
            </a:r>
            <a:r>
              <a:rPr lang="sl-SI" sz="2400" dirty="0" smtClean="0"/>
              <a:t>? (Slikanica/risba/kolaž)</a:t>
            </a:r>
          </a:p>
          <a:p>
            <a:pPr marL="0" indent="0">
              <a:buNone/>
            </a:pPr>
            <a:endParaRPr lang="sl-SI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7" descr="S:\1_Skupno_Vsi Uporabniki GEN\CGP\0 LOGOTIP\Logo Gen za Pantone 634C podla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75"/>
          <a:stretch/>
        </p:blipFill>
        <p:spPr bwMode="auto">
          <a:xfrm>
            <a:off x="414934" y="6132985"/>
            <a:ext cx="854397" cy="43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:\Odnosi z javnostmi\MLADI VSE\šolsko leto 2013_2014\Ekošola be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90915"/>
            <a:ext cx="386133" cy="51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267744" y="5805264"/>
            <a:ext cx="63868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l-SI" sz="2400" dirty="0">
                <a:solidFill>
                  <a:schemeClr val="bg1"/>
                </a:solidFill>
                <a:latin typeface="+mn-lt"/>
              </a:rPr>
              <a:t>MLADI V SVETU ENERGIJE </a:t>
            </a:r>
            <a:r>
              <a:rPr lang="sl-SI" sz="2400" dirty="0" smtClean="0">
                <a:solidFill>
                  <a:schemeClr val="bg1"/>
                </a:solidFill>
                <a:latin typeface="+mn-lt"/>
              </a:rPr>
              <a:t>2016/2017</a:t>
            </a:r>
            <a:endParaRPr lang="sl-SI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179512" y="1412776"/>
            <a:ext cx="8712968" cy="1080120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Zaobljeni pravokotnik 10"/>
          <p:cNvSpPr/>
          <p:nvPr/>
        </p:nvSpPr>
        <p:spPr>
          <a:xfrm>
            <a:off x="179512" y="2668205"/>
            <a:ext cx="8712968" cy="1080120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Ograda vsebine 2"/>
          <p:cNvSpPr txBox="1">
            <a:spLocks/>
          </p:cNvSpPr>
          <p:nvPr/>
        </p:nvSpPr>
        <p:spPr>
          <a:xfrm>
            <a:off x="413166" y="2790258"/>
            <a:ext cx="8435280" cy="83601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</a:rPr>
              <a:t>GLAVCE:</a:t>
            </a:r>
            <a:r>
              <a:rPr lang="sl-SI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2400" dirty="0"/>
              <a:t>Izdelajte </a:t>
            </a:r>
            <a:r>
              <a:rPr lang="sl-SI" sz="2400" b="1" dirty="0"/>
              <a:t>maketo elektrarn</a:t>
            </a:r>
            <a:r>
              <a:rPr lang="sl-SI" sz="2400" dirty="0"/>
              <a:t> iz naravnih in odpadnih </a:t>
            </a:r>
            <a:r>
              <a:rPr lang="sl-SI" sz="2400" dirty="0" smtClean="0"/>
              <a:t>elektro materialov</a:t>
            </a:r>
            <a:r>
              <a:rPr lang="sl-SI" sz="2400" dirty="0"/>
              <a:t>! (baterije, žice, polnilci, kabli </a:t>
            </a:r>
            <a:r>
              <a:rPr lang="sl-SI" sz="2400" dirty="0" err="1"/>
              <a:t>itn</a:t>
            </a:r>
            <a:r>
              <a:rPr lang="sl-SI" sz="2400" dirty="0"/>
              <a:t>…)</a:t>
            </a:r>
            <a:endParaRPr lang="sl-SI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Zaobljeni pravokotnik 12"/>
          <p:cNvSpPr/>
          <p:nvPr/>
        </p:nvSpPr>
        <p:spPr>
          <a:xfrm>
            <a:off x="179512" y="3928411"/>
            <a:ext cx="8712968" cy="1080120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Ograda vsebine 2"/>
          <p:cNvSpPr txBox="1">
            <a:spLocks/>
          </p:cNvSpPr>
          <p:nvPr/>
        </p:nvSpPr>
        <p:spPr>
          <a:xfrm>
            <a:off x="455387" y="4026395"/>
            <a:ext cx="8435280" cy="83601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</a:rPr>
              <a:t>RAZISKOVALCI: </a:t>
            </a:r>
            <a:r>
              <a:rPr lang="sl-SI" sz="2400" dirty="0"/>
              <a:t>Izdelajte </a:t>
            </a:r>
            <a:r>
              <a:rPr lang="sl-SI" sz="2400" b="1" dirty="0"/>
              <a:t>foto zgodbo ali video</a:t>
            </a:r>
            <a:r>
              <a:rPr lang="sl-SI" sz="2400" dirty="0"/>
              <a:t> zapis o pomenu električne energije za družbeni ali tehnološki napredek.</a:t>
            </a:r>
            <a:endParaRPr lang="sl-SI" sz="1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Nagrade za najboljše</a:t>
            </a:r>
            <a:endParaRPr lang="sl-SI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14934" y="1279301"/>
            <a:ext cx="8435280" cy="452596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 smtClean="0"/>
              <a:t>Nagrada za najboljši projekt v posamezni starosti skupini: </a:t>
            </a:r>
          </a:p>
          <a:p>
            <a:pPr marL="0" indent="0">
              <a:buNone/>
            </a:pPr>
            <a:r>
              <a:rPr lang="sl-SI" sz="2400" dirty="0" smtClean="0"/>
              <a:t>•</a:t>
            </a:r>
            <a:r>
              <a:rPr lang="sl-SI" sz="2000" dirty="0" smtClean="0"/>
              <a:t>Nagradni izlet za en avtobus v 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Svet energije </a:t>
            </a:r>
            <a:r>
              <a:rPr lang="sl-SI" sz="2000" dirty="0"/>
              <a:t>in 	</a:t>
            </a:r>
            <a:endParaRPr lang="sl-SI" sz="2000" dirty="0" smtClean="0"/>
          </a:p>
          <a:p>
            <a:pPr lvl="1"/>
            <a:r>
              <a:rPr lang="sl-SI" sz="1600" dirty="0" smtClean="0"/>
              <a:t>ogled </a:t>
            </a:r>
            <a:r>
              <a:rPr lang="sl-SI" sz="1600" dirty="0"/>
              <a:t>Gradu </a:t>
            </a:r>
            <a:r>
              <a:rPr lang="sl-SI" sz="1600" dirty="0" err="1"/>
              <a:t>Rajhenburg</a:t>
            </a:r>
            <a:r>
              <a:rPr lang="sl-SI" sz="1600" dirty="0"/>
              <a:t> ali</a:t>
            </a:r>
          </a:p>
          <a:p>
            <a:pPr lvl="1"/>
            <a:r>
              <a:rPr lang="sl-SI" sz="1600" dirty="0" smtClean="0"/>
              <a:t>3- </a:t>
            </a:r>
            <a:r>
              <a:rPr lang="sl-SI" sz="1600" dirty="0"/>
              <a:t>urne vstopnice v Zimsko termalno riviero Terme Čatež.</a:t>
            </a:r>
          </a:p>
          <a:p>
            <a:pPr marL="0" indent="0">
              <a:buNone/>
            </a:pPr>
            <a:r>
              <a:rPr lang="sl-SI" sz="2400" dirty="0" smtClean="0"/>
              <a:t>Drugo in tretje mesto v posamezni starostni skupini:</a:t>
            </a:r>
          </a:p>
          <a:p>
            <a:pPr marL="0" indent="0">
              <a:buNone/>
            </a:pPr>
            <a:r>
              <a:rPr lang="sl-SI" sz="2000" dirty="0" smtClean="0"/>
              <a:t>• Praktične nagrade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6">
                    <a:lumMod val="75000"/>
                  </a:schemeClr>
                </a:solidFill>
              </a:rPr>
              <a:t>Mentorji</a:t>
            </a:r>
            <a:r>
              <a:rPr lang="sl-SI" sz="2400" dirty="0" smtClean="0"/>
              <a:t> zmagovalnih projektov: </a:t>
            </a:r>
          </a:p>
          <a:p>
            <a:pPr marL="0" indent="0">
              <a:buNone/>
            </a:pPr>
            <a:r>
              <a:rPr lang="sl-SI" sz="2000" dirty="0" smtClean="0"/>
              <a:t>• Naročnina na izbrano znanstveno revijo </a:t>
            </a:r>
            <a:endParaRPr lang="sl-SI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9217024" cy="92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O:\Odnosi z javnostmi\MLADI VSE\šolsko leto 2013_2014\ŽARNI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30" y="4509120"/>
            <a:ext cx="1358297" cy="162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S:\1_Skupno_Vsi Uporabniki GEN\CGP\0 LOGOTIP\Logo Gen za Pantone 634C podla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75"/>
          <a:stretch/>
        </p:blipFill>
        <p:spPr bwMode="auto">
          <a:xfrm>
            <a:off x="414934" y="6132985"/>
            <a:ext cx="854397" cy="43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:\Odnosi z javnostmi\MLADI VSE\šolsko leto 2013_2014\Ekošola bel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90915"/>
            <a:ext cx="386133" cy="51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987824" y="5805264"/>
            <a:ext cx="566680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l-SI" sz="2400" dirty="0" smtClean="0">
                <a:solidFill>
                  <a:schemeClr val="bg1"/>
                </a:solidFill>
                <a:latin typeface="+mn-lt"/>
              </a:rPr>
              <a:t>MLADI V SVETU ENERGIJE 2016/2017</a:t>
            </a:r>
            <a:endParaRPr lang="sl-SI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6386" name="Picture 2" descr="O:\Odnosi z javnostmi\FOTOGRAFIJE\1 PR FOTO\2 SVET ENERGIJE\5 FOTKANJE 19.10.2012\IMG_847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15" y="4525612"/>
            <a:ext cx="1834821" cy="122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O:\Odnosi z javnostmi\FOTOGRAFIJE\1 PR FOTO\2 SVET ENERGIJE\5 FOTKANJE 19.10.2012\IMG_889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118" y="4525612"/>
            <a:ext cx="1834821" cy="122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O:\Odnosi z javnostmi\FOTOGRAFIJE\1 PR FOTO\2 SVET ENERGIJE\5 FOTKANJE 19.10.2012\IMG_876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09" y="4498514"/>
            <a:ext cx="1872208" cy="124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55" t="7020" r="8793" b="3199"/>
          <a:stretch/>
        </p:blipFill>
        <p:spPr bwMode="auto">
          <a:xfrm rot="506233">
            <a:off x="5636255" y="2528034"/>
            <a:ext cx="2320743" cy="324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Prijava na natečaj</a:t>
            </a:r>
            <a:endParaRPr lang="sl-SI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14934" y="1340768"/>
            <a:ext cx="8435280" cy="4464496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 smtClean="0"/>
              <a:t>Projekte oddajte v elektronski obliki:</a:t>
            </a:r>
          </a:p>
          <a:p>
            <a:r>
              <a:rPr lang="sl-SI" sz="2400" dirty="0" smtClean="0"/>
              <a:t>na naslov </a:t>
            </a:r>
            <a:r>
              <a:rPr lang="sl-SI" sz="2400" dirty="0" smtClean="0">
                <a:hlinkClick r:id="rId3"/>
              </a:rPr>
              <a:t>info@ekosola.si</a:t>
            </a:r>
            <a:r>
              <a:rPr lang="sl-SI" sz="2400" dirty="0" smtClean="0"/>
              <a:t> ali </a:t>
            </a:r>
          </a:p>
          <a:p>
            <a:r>
              <a:rPr lang="sl-SI" sz="2400" dirty="0"/>
              <a:t>Program </a:t>
            </a:r>
            <a:r>
              <a:rPr lang="sl-SI" sz="2400" dirty="0" err="1" smtClean="0"/>
              <a:t>Ekošola</a:t>
            </a:r>
            <a:r>
              <a:rPr lang="sl-SI" sz="2400" dirty="0"/>
              <a:t>, s pripisom MVSE, Zavrti 2, 1234 Mengeš 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Izpolnite </a:t>
            </a:r>
            <a:r>
              <a:rPr lang="sl-SI" sz="2400" dirty="0" smtClean="0">
                <a:solidFill>
                  <a:schemeClr val="accent6">
                    <a:lumMod val="75000"/>
                  </a:schemeClr>
                </a:solidFill>
              </a:rPr>
              <a:t>prijavni obrazec</a:t>
            </a:r>
            <a:r>
              <a:rPr lang="sl-SI" sz="2400" dirty="0" smtClean="0"/>
              <a:t>, ki je </a:t>
            </a:r>
          </a:p>
          <a:p>
            <a:pPr marL="0" indent="0">
              <a:buNone/>
            </a:pPr>
            <a:r>
              <a:rPr lang="sl-SI" sz="2400" dirty="0" smtClean="0"/>
              <a:t>objavljen na spletni strani </a:t>
            </a:r>
            <a:r>
              <a:rPr lang="sl-SI" sz="2400" dirty="0" smtClean="0">
                <a:hlinkClick r:id="rId4"/>
              </a:rPr>
              <a:t>www.ekosola.si</a:t>
            </a:r>
            <a:r>
              <a:rPr lang="sl-SI" sz="2400" dirty="0" smtClean="0"/>
              <a:t> </a:t>
            </a:r>
          </a:p>
          <a:p>
            <a:pPr marL="0" indent="0">
              <a:buNone/>
            </a:pPr>
            <a:r>
              <a:rPr lang="sl-SI" sz="2400" dirty="0" smtClean="0"/>
              <a:t>In </a:t>
            </a:r>
            <a:r>
              <a:rPr lang="sl-SI" sz="2400" dirty="0" smtClean="0">
                <a:hlinkClick r:id="rId5"/>
              </a:rPr>
              <a:t>www.mladi-svet-energije.si</a:t>
            </a:r>
            <a:r>
              <a:rPr lang="sl-SI" sz="2400" dirty="0" smtClean="0"/>
              <a:t>.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000" dirty="0" smtClean="0"/>
              <a:t>Rok za oddajo projektov: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28. april 2017</a:t>
            </a:r>
          </a:p>
          <a:p>
            <a:pPr marL="0" indent="0">
              <a:buNone/>
            </a:pPr>
            <a:endParaRPr lang="sl-SI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280"/>
            <a:ext cx="9217024" cy="92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O:\Odnosi z javnostmi\MLADI VSE\šolsko leto 2013_2014\ŽARNIC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30" y="4509120"/>
            <a:ext cx="1358297" cy="162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S:\1_Skupno_Vsi Uporabniki GEN\CGP\0 LOGOTIP\Logo Gen za Pantone 634C podlago.pn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75"/>
          <a:stretch/>
        </p:blipFill>
        <p:spPr bwMode="auto">
          <a:xfrm>
            <a:off x="414934" y="6132985"/>
            <a:ext cx="854397" cy="434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O:\Odnosi z javnostmi\MLADI VSE\šolsko leto 2013_2014\Ekošola bel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90915"/>
            <a:ext cx="386133" cy="51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2267744" y="5805264"/>
            <a:ext cx="63868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l-SI" sz="2400" dirty="0" smtClean="0">
                <a:solidFill>
                  <a:schemeClr val="bg1"/>
                </a:solidFill>
                <a:latin typeface="+mn-lt"/>
              </a:rPr>
              <a:t>MLADI V SVETU ENERGIJE 2016/2017</a:t>
            </a:r>
            <a:endParaRPr lang="sl-SI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7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645024"/>
            <a:ext cx="9217024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1620" y="3789040"/>
            <a:ext cx="6840760" cy="1752600"/>
          </a:xfrm>
        </p:spPr>
        <p:txBody>
          <a:bodyPr>
            <a:normAutofit/>
          </a:bodyPr>
          <a:lstStyle/>
          <a:p>
            <a:r>
              <a:rPr lang="sl-SI" sz="44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Hvala za  vašo pozornost!</a:t>
            </a:r>
          </a:p>
          <a:p>
            <a:r>
              <a:rPr lang="sl-SI" sz="1600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www.gen</a:t>
            </a:r>
            <a:r>
              <a:rPr lang="sl-SI" sz="16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sl-SI" sz="1600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energija.si</a:t>
            </a:r>
            <a:endParaRPr lang="sl-SI" sz="1600" dirty="0" smtClean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l-SI" sz="1600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www.mladi</a:t>
            </a:r>
            <a:r>
              <a:rPr lang="sl-SI" sz="1600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-svet-</a:t>
            </a:r>
            <a:r>
              <a:rPr lang="sl-SI" sz="1600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energije.si</a:t>
            </a:r>
            <a:endParaRPr lang="sl-SI" sz="1600" dirty="0" smtClean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l-SI" sz="4400" dirty="0" smtClean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sl-SI" sz="1100" dirty="0" smtClean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7" name="Picture 3" descr="O:\Odnosi z javnostmi\MLADI VSE\šolsko leto 2013_2014\logotip MladiV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4536504" cy="149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https://cdn1.iconfinder.com/data/icons/yooicons_set01_socialbookmarks/512/social_facebook_box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72" y="5589240"/>
            <a:ext cx="699209" cy="69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4344628" y="6235569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dirty="0" err="1" smtClean="0">
                <a:solidFill>
                  <a:schemeClr val="bg1"/>
                </a:solidFill>
              </a:rPr>
              <a:t>www.facebook.com/mladi.v.svetu.energije</a:t>
            </a:r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250</Words>
  <Application>Microsoft Office PowerPoint</Application>
  <PresentationFormat>Diaprojekcija na zaslonu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PowerPointova predstavitev</vt:lpstr>
      <vt:lpstr>Ustvarjajte na temo energije in energetike! </vt:lpstr>
      <vt:lpstr>Teme za starostne skupine</vt:lpstr>
      <vt:lpstr>Nagrade za najboljše</vt:lpstr>
      <vt:lpstr>Prijava na natečaj</vt:lpstr>
      <vt:lpstr>PowerPointova predstavitev</vt:lpstr>
    </vt:vector>
  </TitlesOfParts>
  <Company>GEN Energija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Katja Bogovič</dc:creator>
  <cp:lastModifiedBy>Ekošola</cp:lastModifiedBy>
  <cp:revision>33</cp:revision>
  <dcterms:created xsi:type="dcterms:W3CDTF">2013-09-19T06:33:30Z</dcterms:created>
  <dcterms:modified xsi:type="dcterms:W3CDTF">2016-09-29T08:29:28Z</dcterms:modified>
</cp:coreProperties>
</file>